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024"/>
    <a:srgbClr val="1D2C2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.tetradakou\Desktop\thumbnail_ΕΟΠΠΕΠ_16.9-digital seminar_BG 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25" y="260648"/>
            <a:ext cx="8710150" cy="644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 6"/>
          <p:cNvSpPr/>
          <p:nvPr/>
        </p:nvSpPr>
        <p:spPr>
          <a:xfrm>
            <a:off x="371507" y="581634"/>
            <a:ext cx="3816424" cy="1278107"/>
          </a:xfrm>
          <a:prstGeom prst="rect">
            <a:avLst/>
          </a:prstGeom>
          <a:ln>
            <a:solidFill>
              <a:schemeClr val="tx1"/>
            </a:solidFill>
            <a:prstDash val="lgDashDot"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Συγχαρητήρια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! </a:t>
            </a:r>
            <a:endParaRPr lang="el-GR" sz="1700" b="1" dirty="0">
              <a:solidFill>
                <a:schemeClr val="accent1">
                  <a:lumMod val="50000"/>
                </a:schemeClr>
              </a:solidFill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Ήταν ένα άψογα οργανωμένο και κυρίως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 </a:t>
            </a: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Times New Roman"/>
              </a:rPr>
              <a:t>διαφωτιστικό συνέδριο με διευρυμένο και επίκαιρο χαρακτήρα!</a:t>
            </a:r>
            <a:endParaRPr lang="el-GR" sz="17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673872" y="581634"/>
            <a:ext cx="4098621" cy="1079463"/>
          </a:xfrm>
          <a:prstGeom prst="rect">
            <a:avLst/>
          </a:prstGeom>
          <a:ln>
            <a:solidFill>
              <a:schemeClr val="tx1"/>
            </a:solidFill>
            <a:prstDash val="lgDashDot"/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Congratulations for </a:t>
            </a:r>
            <a:r>
              <a:rPr lang="en-US" sz="1650" b="1" dirty="0" err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organising</a:t>
            </a: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 such an interesting conference!</a:t>
            </a:r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Nina </a:t>
            </a:r>
            <a:r>
              <a:rPr lang="en-US" sz="1650" b="1" dirty="0" err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Ahlroos</a:t>
            </a: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 </a:t>
            </a:r>
            <a:endParaRPr lang="el-GR" sz="1650" b="1" dirty="0">
              <a:solidFill>
                <a:schemeClr val="accent1">
                  <a:lumMod val="50000"/>
                </a:schemeClr>
              </a:solidFill>
              <a:cs typeface="Segoe UI Historic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459287" y="4247235"/>
            <a:ext cx="3728644" cy="1578958"/>
          </a:xfrm>
          <a:prstGeom prst="rect">
            <a:avLst/>
          </a:prstGeom>
          <a:ln>
            <a:solidFill>
              <a:schemeClr val="tx1"/>
            </a:solidFill>
            <a:prstDash val="lgDashDot"/>
          </a:ln>
        </p:spPr>
        <p:txBody>
          <a:bodyPr wrap="square">
            <a:spAutoFit/>
          </a:bodyPr>
          <a:lstStyle/>
          <a:p>
            <a:pPr algn="ctr" fontAlgn="base">
              <a:lnSpc>
                <a:spcPct val="115000"/>
              </a:lnSpc>
              <a:spcAft>
                <a:spcPts val="100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Συγχαρητήρια για την πρωτοβουλία και την όλη διοργάνωση, δεδομένων των δύσκολων υγειονομικών συνθηκών που όλοι βιώνουμε. Δέσποινα </a:t>
            </a:r>
            <a:r>
              <a:rPr lang="el-GR" sz="1700" b="1" dirty="0" err="1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Μαγκανάρη</a:t>
            </a:r>
            <a:endParaRPr lang="el-GR" sz="1700" b="1" dirty="0">
              <a:solidFill>
                <a:schemeClr val="accent1">
                  <a:lumMod val="50000"/>
                </a:schemeClr>
              </a:solidFill>
              <a:ea typeface="Times New Roman"/>
              <a:cs typeface="Segoe UI Historic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27463" y="2444286"/>
            <a:ext cx="4021824" cy="1243225"/>
          </a:xfrm>
          <a:prstGeom prst="rect">
            <a:avLst/>
          </a:prstGeom>
          <a:ln>
            <a:solidFill>
              <a:schemeClr val="tx1"/>
            </a:solidFill>
            <a:prstDash val="lgDashDot"/>
          </a:ln>
        </p:spPr>
        <p:txBody>
          <a:bodyPr wrap="square">
            <a:spAutoFit/>
          </a:bodyPr>
          <a:lstStyle/>
          <a:p>
            <a:pPr lvl="0" algn="ctr" fontAlgn="base">
              <a:lnSpc>
                <a:spcPct val="115000"/>
              </a:lnSpc>
              <a:spcBef>
                <a:spcPct val="20000"/>
              </a:spcBef>
              <a:spcAft>
                <a:spcPts val="1000"/>
              </a:spcAft>
            </a:pP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H </a:t>
            </a:r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συμμετοχή των ευρωπαίων</a:t>
            </a: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 stakeholders </a:t>
            </a:r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και επιστημόνων έδωσε αίγλη και έβαλε τα πράγματα σε μια ενοποιητική και παγκόσμια διάσταση </a:t>
            </a: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5501A2AC-592F-467C-B0A1-6572F85F2918}"/>
              </a:ext>
            </a:extLst>
          </p:cNvPr>
          <p:cNvSpPr/>
          <p:nvPr/>
        </p:nvSpPr>
        <p:spPr>
          <a:xfrm>
            <a:off x="4676527" y="4247235"/>
            <a:ext cx="4123696" cy="1328569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 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Congratulations on a highly </a:t>
            </a:r>
            <a:r>
              <a:rPr lang="en-US" sz="1700" b="1" dirty="0" err="1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successfull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 conference. So pleased to hear my contribution was helpful. </a:t>
            </a:r>
          </a:p>
          <a:p>
            <a:pPr algn="ctr">
              <a:spcAft>
                <a:spcPts val="1000"/>
              </a:spcAft>
            </a:pP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Deirdre Hughes</a:t>
            </a:r>
            <a:endParaRPr lang="el-GR" sz="1700" b="1" dirty="0">
              <a:solidFill>
                <a:schemeClr val="accent1">
                  <a:lumMod val="50000"/>
                </a:schemeClr>
              </a:solidFill>
              <a:ea typeface="Times New Roman"/>
              <a:cs typeface="Segoe UI Historic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B6DB705B-A7B4-4BD1-AA4D-F9714BAECCFB}"/>
              </a:ext>
            </a:extLst>
          </p:cNvPr>
          <p:cNvSpPr/>
          <p:nvPr/>
        </p:nvSpPr>
        <p:spPr>
          <a:xfrm>
            <a:off x="402418" y="2511901"/>
            <a:ext cx="3788307" cy="1107996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/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Ήταν μεγάλη η χαρά και η τιμή να συμμετέχω στο εξαιρετικό σας συνέδριο. </a:t>
            </a:r>
          </a:p>
          <a:p>
            <a:pPr algn="ctr"/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M</a:t>
            </a:r>
            <a:r>
              <a:rPr lang="el-GR" sz="1650" b="1" dirty="0" err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αρία</a:t>
            </a:r>
            <a:r>
              <a:rPr lang="en-US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 </a:t>
            </a:r>
            <a:r>
              <a:rPr lang="el-GR" sz="1650" b="1" dirty="0" err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Γιαννέτου</a:t>
            </a:r>
            <a:endParaRPr lang="el-GR" sz="1650" b="1" dirty="0">
              <a:solidFill>
                <a:schemeClr val="accent1">
                  <a:lumMod val="50000"/>
                </a:schemeClr>
              </a:solidFill>
              <a:cs typeface="Segoe UI Historic"/>
            </a:endParaRPr>
          </a:p>
        </p:txBody>
      </p:sp>
    </p:spTree>
    <p:extLst>
      <p:ext uri="{BB962C8B-B14F-4D97-AF65-F5344CB8AC3E}">
        <p14:creationId xmlns:p14="http://schemas.microsoft.com/office/powerpoint/2010/main" val="2636810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.tetradakou\Desktop\thumbnail_ΕΟΠΠΕΠ_16.9-digital seminar_BG 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25" y="25299"/>
            <a:ext cx="8710150" cy="6441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 6"/>
          <p:cNvSpPr/>
          <p:nvPr/>
        </p:nvSpPr>
        <p:spPr>
          <a:xfrm>
            <a:off x="447831" y="707934"/>
            <a:ext cx="3816424" cy="2782365"/>
          </a:xfrm>
          <a:prstGeom prst="rect">
            <a:avLst/>
          </a:prstGeom>
          <a:ln>
            <a:solidFill>
              <a:schemeClr val="tx1"/>
            </a:solidFill>
            <a:prstDash val="lgDashDot"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θα ήθελα να σας συγχαρώ για την άρτια, όπως πάντα, διοργάνωση του συνεδρίου σας αντιμετωπίζοντας τις προκλήσεις της διαδικτυακής υλοποίησής του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 </a:t>
            </a: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και να σας ευχαριστήσω για την πρόσκληση να συμμετέχω.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Μάνος Ανδρεάδης.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l-GR" sz="1700" b="1" dirty="0">
                <a:solidFill>
                  <a:schemeClr val="accent1">
                    <a:lumMod val="50000"/>
                  </a:schemeClr>
                </a:solidFill>
                <a:ea typeface="Times New Roman"/>
                <a:cs typeface="Segoe UI Historic"/>
              </a:rPr>
              <a:t> </a:t>
            </a:r>
            <a:endParaRPr lang="el-GR" sz="1700" b="1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A958DE0B-D56A-433A-AD51-E7C645986176}"/>
              </a:ext>
            </a:extLst>
          </p:cNvPr>
          <p:cNvSpPr/>
          <p:nvPr/>
        </p:nvSpPr>
        <p:spPr>
          <a:xfrm>
            <a:off x="447832" y="3861048"/>
            <a:ext cx="3908144" cy="1615827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/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Θα ήθελα να σας ευχαριστήσω για την ευκαιρία που μου δώσατε να παρακολουθήσω ένα τόσο ενδιαφέρον συνέδριο και να συνεισφέρω έστω και λίγο σ' αυτό. </a:t>
            </a:r>
            <a:endParaRPr lang="en-US" sz="1650" b="1">
              <a:solidFill>
                <a:schemeClr val="accent1">
                  <a:lumMod val="50000"/>
                </a:schemeClr>
              </a:solidFill>
              <a:cs typeface="Segoe UI Historic"/>
            </a:endParaRPr>
          </a:p>
          <a:p>
            <a:pPr algn="ctr"/>
            <a:r>
              <a:rPr lang="el-GR" sz="1650" b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Β</a:t>
            </a:r>
            <a:r>
              <a:rPr lang="el-GR" sz="1650" b="1" dirty="0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. </a:t>
            </a:r>
            <a:r>
              <a:rPr lang="el-GR" sz="1650" b="1" dirty="0" err="1">
                <a:solidFill>
                  <a:schemeClr val="accent1">
                    <a:lumMod val="50000"/>
                  </a:schemeClr>
                </a:solidFill>
                <a:cs typeface="Segoe UI Historic"/>
              </a:rPr>
              <a:t>Βλαχοπαναγιώτου</a:t>
            </a:r>
            <a:endParaRPr lang="el-GR" sz="1650" b="1" dirty="0">
              <a:solidFill>
                <a:schemeClr val="accent1">
                  <a:lumMod val="50000"/>
                </a:schemeClr>
              </a:solidFill>
              <a:cs typeface="Segoe UI Historic"/>
            </a:endParaRP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E732CB1E-B01B-456B-B54A-19D13AD83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852" y="3788012"/>
            <a:ext cx="4237087" cy="1761897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5F972392-1518-40F7-92ED-5DC799F02A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852" y="707934"/>
            <a:ext cx="4084674" cy="196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95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169</Words>
  <Application>Microsoft Office PowerPoint</Application>
  <PresentationFormat>Προβολή στην οθόνη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 Historic</vt:lpstr>
      <vt:lpstr>Times New Roman</vt:lpstr>
      <vt:lpstr>Θέμα του Office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Τετραδάκου Σταυρούλα</dc:creator>
  <cp:lastModifiedBy>Τετραδάκου Σταυρούλα</cp:lastModifiedBy>
  <cp:revision>20</cp:revision>
  <dcterms:created xsi:type="dcterms:W3CDTF">2021-01-21T11:27:07Z</dcterms:created>
  <dcterms:modified xsi:type="dcterms:W3CDTF">2021-02-17T09:23:21Z</dcterms:modified>
</cp:coreProperties>
</file>